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32F6-C724-CC65-8F48-3C8193551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E5CB3-E4E2-3518-2D26-CCE262A88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95B6E-9037-462B-EBAC-C212B70DD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CEFF-0B13-4CD6-9338-4A0587C501F4}" type="datetimeFigureOut">
              <a:rPr lang="en-MY" smtClean="0"/>
              <a:t>25/6/2025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83919-854D-0F63-D181-651D384DC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B9517-ACE7-537D-7AA2-F335D0D7A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BEED-AE99-463E-AB76-D3C88ACD771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1973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7CD93-B686-2A1E-1408-EC1CB93F7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0F59C2-756E-7434-8CB4-B67679F09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5D821-4644-2238-9CD9-27F481E15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CEFF-0B13-4CD6-9338-4A0587C501F4}" type="datetimeFigureOut">
              <a:rPr lang="en-MY" smtClean="0"/>
              <a:t>25/6/2025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9CE5B-69E3-8FA9-9ACD-BCB5E2E5B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DD128-2E85-FAD3-95AE-3AFA68AF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BEED-AE99-463E-AB76-D3C88ACD771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5438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8B576F-2A64-1010-EAA2-AD4DD1FE88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463DB-4FEF-EA85-0E2A-D4C2E074D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1AAF0-0321-4D27-3556-992795D0A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CEFF-0B13-4CD6-9338-4A0587C501F4}" type="datetimeFigureOut">
              <a:rPr lang="en-MY" smtClean="0"/>
              <a:t>25/6/2025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8FD18-D6D5-943E-5DE4-67ECB21D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33B0A-B980-3D6A-BA36-BD8AF749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BEED-AE99-463E-AB76-D3C88ACD771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0839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5748A-374A-62A4-DDF9-48C14EF78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0885A-7C09-8E83-C072-526128779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3DA94-53DD-B093-8AF2-350DF96A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CEFF-0B13-4CD6-9338-4A0587C501F4}" type="datetimeFigureOut">
              <a:rPr lang="en-MY" smtClean="0"/>
              <a:t>25/6/2025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792EF-FFDD-DF5D-9550-FBC9C8F68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A5EAF-6075-5B3B-2184-26A76602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BEED-AE99-463E-AB76-D3C88ACD771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6819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020FD-C260-2AB9-5F13-B9C87D2C2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9D5DF-F934-97C3-B18D-87603BD06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CA4CE-A17A-77A6-C308-4DE2144DD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CEFF-0B13-4CD6-9338-4A0587C501F4}" type="datetimeFigureOut">
              <a:rPr lang="en-MY" smtClean="0"/>
              <a:t>25/6/2025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B685B-66D3-0BDA-913D-1A6D3DC26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A02F2-63C3-F7DE-DDA7-A48684DAD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BEED-AE99-463E-AB76-D3C88ACD771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5659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2B10E-1792-C150-C5E9-A3AE004C4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57159-88FA-087D-0E9A-EE71498A9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77EF2-5173-513D-9D39-1495029E0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80350-4CE1-2ED1-395B-AE0D6A564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CEFF-0B13-4CD6-9338-4A0587C501F4}" type="datetimeFigureOut">
              <a:rPr lang="en-MY" smtClean="0"/>
              <a:t>25/6/2025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588C9-154E-8EBA-E1D9-C0E81E96E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78CE8-B21A-C244-8CA3-6527FAA73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BEED-AE99-463E-AB76-D3C88ACD771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9282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32359-D53E-297A-C6ED-5D966D90C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33372-CC0D-41FC-9C0E-163320F2E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A2855-B3CB-0362-A622-C6C70B04B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D59DEE-56E4-3FC8-2D5E-8257AE51A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C5C2F4-E1D1-25B3-5D7F-F02C54B55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2616C1-67B4-8A37-846D-8693F3933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CEFF-0B13-4CD6-9338-4A0587C501F4}" type="datetimeFigureOut">
              <a:rPr lang="en-MY" smtClean="0"/>
              <a:t>25/6/2025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CEE7EA-4206-C547-ECCC-39BF6BDD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5C9C6F-D153-7D0E-C651-2C653831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BEED-AE99-463E-AB76-D3C88ACD771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13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CAF25-5E2F-2575-0A21-25C859333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96F08-7936-5B35-74EB-A0288034B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CEFF-0B13-4CD6-9338-4A0587C501F4}" type="datetimeFigureOut">
              <a:rPr lang="en-MY" smtClean="0"/>
              <a:t>25/6/2025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7D3BF-10B9-AB9C-1CC5-3EFD26C7D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A79C42-718D-9BA1-110D-25B3166AC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BEED-AE99-463E-AB76-D3C88ACD771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8651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22F831-93BE-D33B-DED3-EDE6D4C5A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CEFF-0B13-4CD6-9338-4A0587C501F4}" type="datetimeFigureOut">
              <a:rPr lang="en-MY" smtClean="0"/>
              <a:t>25/6/2025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8EAC80-CE14-0CDC-A8E9-7DE7A1653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A500F-2FCD-AE2B-043C-0E459AADA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BEED-AE99-463E-AB76-D3C88ACD771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4980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3FA15-1EBB-E03E-9476-10632077C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2A148-8BD2-588C-8B7C-C95EC6FDC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54044-2FBF-B3EF-9403-AC1AE2A81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1DF66-5974-23B4-7B6D-758FD23C9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CEFF-0B13-4CD6-9338-4A0587C501F4}" type="datetimeFigureOut">
              <a:rPr lang="en-MY" smtClean="0"/>
              <a:t>25/6/2025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D3702-B08D-45A5-BD36-146EC71C4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9A27C-BFB6-C9A4-9465-76A205A2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BEED-AE99-463E-AB76-D3C88ACD771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045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3D00E-4A73-0C8D-C59A-8F22769D2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3D9ED9-FDE1-AD45-90B0-CF8A3B0905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0BF41-B960-8732-9AE9-4C5519606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69605-42BE-AB56-E36A-386AF7A86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CEFF-0B13-4CD6-9338-4A0587C501F4}" type="datetimeFigureOut">
              <a:rPr lang="en-MY" smtClean="0"/>
              <a:t>25/6/2025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358F1-C809-BC98-497D-77BDB8E34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EA28A-C108-EC39-C8D4-C881B364D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BEED-AE99-463E-AB76-D3C88ACD771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8995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96394-689C-A917-EFBB-23A1A8F96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77FDE-57EC-04B7-22EA-79E8A787F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0E550-AC7E-BD2F-384B-81E89F91F4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BCEFF-0B13-4CD6-9338-4A0587C501F4}" type="datetimeFigureOut">
              <a:rPr lang="en-MY" smtClean="0"/>
              <a:t>25/6/2025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0A33E-C1B8-B8D2-8078-E729CB44C9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E6E61-22CB-CC89-207A-7F1BB577C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6BEED-AE99-463E-AB76-D3C88ACD771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8275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BC89D8-6629-7CE1-9B16-3CC2F8DDD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81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38DB-AC53-C460-10C4-48AAC0783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269EE-FF56-A8F8-4F82-B8E16C277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8BB50-E8B5-00AE-C1B0-3FB3A16C9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60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1A71AC-78A0-3D62-2E8D-56B1B6080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4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767E73-FACF-683A-DE95-94EFB4797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0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43591A-3983-6D7C-79BF-6E59EE985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1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E5016-1F4E-D31A-1DCE-9CF768D87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D0001-D6A5-4C39-02CD-1E379789C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92E8C-40CC-8F62-937C-7BC699A9B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11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88AB-B802-1A93-ECE1-5761A1497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B07F1-DB10-EE6A-75FF-2D01D6359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3EE04-DAED-5791-5764-DB9CE0EAE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67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FBC0C-C869-0C26-6FA6-24A690F7E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496F52-723F-6FB4-73B4-93B3C371E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A8C851-0A8D-24EB-66A3-DF4EA3D38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23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5DF00-5DD5-B889-E5F3-293D68070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318B7-80F9-6AD9-7EAC-29F4D3B24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23AAC-4C79-7129-7DF5-0CE8E7039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17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F49D7-49B7-692A-EC2E-B4FD244C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DCF34-EC6F-2DAF-25EF-4AA8951A9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369E1E-AF76-293F-6829-ED754297C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06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clarence yong</dc:creator>
  <cp:lastModifiedBy>clarence yong</cp:lastModifiedBy>
  <cp:revision>2</cp:revision>
  <dcterms:created xsi:type="dcterms:W3CDTF">2025-06-25T03:01:24Z</dcterms:created>
  <dcterms:modified xsi:type="dcterms:W3CDTF">2025-06-25T06:24:03Z</dcterms:modified>
</cp:coreProperties>
</file>